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67" r:id="rId14"/>
    <p:sldId id="268" r:id="rId15"/>
    <p:sldId id="269" r:id="rId16"/>
    <p:sldId id="271" r:id="rId17"/>
    <p:sldId id="270" r:id="rId18"/>
    <p:sldId id="277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0417" autoAdjust="0"/>
  </p:normalViewPr>
  <p:slideViewPr>
    <p:cSldViewPr snapToGrid="0">
      <p:cViewPr varScale="1">
        <p:scale>
          <a:sx n="76" d="100"/>
          <a:sy n="76" d="100"/>
        </p:scale>
        <p:origin x="900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eviève Viau" userId="76132e45-388a-4611-ba75-16451fb1dfd5" providerId="ADAL" clId="{7CE3645F-F416-4964-BC74-9456745C88A0}"/>
    <pc:docChg chg="undo custSel addSld delSld modSld sldOrd">
      <pc:chgData name="Geneviève Viau" userId="76132e45-388a-4611-ba75-16451fb1dfd5" providerId="ADAL" clId="{7CE3645F-F416-4964-BC74-9456745C88A0}" dt="2026-06-15T14:19:53.867" v="408" actId="14100"/>
      <pc:docMkLst>
        <pc:docMk/>
      </pc:docMkLst>
      <pc:sldChg chg="addSp delSp modSp mod">
        <pc:chgData name="Geneviève Viau" userId="76132e45-388a-4611-ba75-16451fb1dfd5" providerId="ADAL" clId="{7CE3645F-F416-4964-BC74-9456745C88A0}" dt="2026-06-04T16:32:31.521" v="18" actId="14100"/>
        <pc:sldMkLst>
          <pc:docMk/>
          <pc:sldMk cId="3126635657" sldId="258"/>
        </pc:sldMkLst>
        <pc:picChg chg="add mod ord">
          <ac:chgData name="Geneviève Viau" userId="76132e45-388a-4611-ba75-16451fb1dfd5" providerId="ADAL" clId="{7CE3645F-F416-4964-BC74-9456745C88A0}" dt="2026-06-04T16:32:31.521" v="18" actId="14100"/>
          <ac:picMkLst>
            <pc:docMk/>
            <pc:sldMk cId="3126635657" sldId="258"/>
            <ac:picMk id="10" creationId="{FD6D4DCA-C050-4DBF-DBF1-DFD822DAEEFE}"/>
          </ac:picMkLst>
        </pc:picChg>
      </pc:sldChg>
      <pc:sldChg chg="addSp delSp modSp mod">
        <pc:chgData name="Geneviève Viau" userId="76132e45-388a-4611-ba75-16451fb1dfd5" providerId="ADAL" clId="{7CE3645F-F416-4964-BC74-9456745C88A0}" dt="2026-06-04T16:35:15.012" v="36" actId="14100"/>
        <pc:sldMkLst>
          <pc:docMk/>
          <pc:sldMk cId="3042621214" sldId="259"/>
        </pc:sldMkLst>
        <pc:picChg chg="add mod ord">
          <ac:chgData name="Geneviève Viau" userId="76132e45-388a-4611-ba75-16451fb1dfd5" providerId="ADAL" clId="{7CE3645F-F416-4964-BC74-9456745C88A0}" dt="2026-06-04T16:35:15.012" v="36" actId="14100"/>
          <ac:picMkLst>
            <pc:docMk/>
            <pc:sldMk cId="3042621214" sldId="259"/>
            <ac:picMk id="6" creationId="{1A253DE6-C809-5EF9-C949-05F0A58F4366}"/>
          </ac:picMkLst>
        </pc:picChg>
      </pc:sldChg>
      <pc:sldChg chg="addSp delSp modSp add del mod">
        <pc:chgData name="Geneviève Viau" userId="76132e45-388a-4611-ba75-16451fb1dfd5" providerId="ADAL" clId="{7CE3645F-F416-4964-BC74-9456745C88A0}" dt="2026-06-04T16:34:43.447" v="32" actId="14100"/>
        <pc:sldMkLst>
          <pc:docMk/>
          <pc:sldMk cId="1230196835" sldId="260"/>
        </pc:sldMkLst>
        <pc:picChg chg="add mod ord">
          <ac:chgData name="Geneviève Viau" userId="76132e45-388a-4611-ba75-16451fb1dfd5" providerId="ADAL" clId="{7CE3645F-F416-4964-BC74-9456745C88A0}" dt="2026-06-04T16:34:43.447" v="32" actId="14100"/>
          <ac:picMkLst>
            <pc:docMk/>
            <pc:sldMk cId="1230196835" sldId="260"/>
            <ac:picMk id="6" creationId="{B759145C-9F18-689D-850B-8EDF32C7CA19}"/>
          </ac:picMkLst>
        </pc:picChg>
      </pc:sldChg>
      <pc:sldChg chg="addSp delSp modSp mod">
        <pc:chgData name="Geneviève Viau" userId="76132e45-388a-4611-ba75-16451fb1dfd5" providerId="ADAL" clId="{7CE3645F-F416-4964-BC74-9456745C88A0}" dt="2026-06-04T16:35:57.414" v="40" actId="14100"/>
        <pc:sldMkLst>
          <pc:docMk/>
          <pc:sldMk cId="1506133999" sldId="261"/>
        </pc:sldMkLst>
        <pc:picChg chg="add mod ord">
          <ac:chgData name="Geneviève Viau" userId="76132e45-388a-4611-ba75-16451fb1dfd5" providerId="ADAL" clId="{7CE3645F-F416-4964-BC74-9456745C88A0}" dt="2026-06-04T16:35:57.414" v="40" actId="14100"/>
          <ac:picMkLst>
            <pc:docMk/>
            <pc:sldMk cId="1506133999" sldId="261"/>
            <ac:picMk id="6" creationId="{6CBE8F58-0598-6451-1F5D-4B51E3E6CE3F}"/>
          </ac:picMkLst>
        </pc:picChg>
      </pc:sldChg>
      <pc:sldChg chg="addSp delSp modSp mod">
        <pc:chgData name="Geneviève Viau" userId="76132e45-388a-4611-ba75-16451fb1dfd5" providerId="ADAL" clId="{7CE3645F-F416-4964-BC74-9456745C88A0}" dt="2026-06-04T16:36:31.168" v="44" actId="14100"/>
        <pc:sldMkLst>
          <pc:docMk/>
          <pc:sldMk cId="467698382" sldId="262"/>
        </pc:sldMkLst>
        <pc:picChg chg="add mod ord">
          <ac:chgData name="Geneviève Viau" userId="76132e45-388a-4611-ba75-16451fb1dfd5" providerId="ADAL" clId="{7CE3645F-F416-4964-BC74-9456745C88A0}" dt="2026-06-04T16:36:31.168" v="44" actId="14100"/>
          <ac:picMkLst>
            <pc:docMk/>
            <pc:sldMk cId="467698382" sldId="262"/>
            <ac:picMk id="6" creationId="{98656069-0F4A-4FF4-0861-639F035E50A0}"/>
          </ac:picMkLst>
        </pc:picChg>
      </pc:sldChg>
      <pc:sldChg chg="addSp delSp modSp mod">
        <pc:chgData name="Geneviève Viau" userId="76132e45-388a-4611-ba75-16451fb1dfd5" providerId="ADAL" clId="{7CE3645F-F416-4964-BC74-9456745C88A0}" dt="2026-06-15T13:55:59.894" v="135" actId="14100"/>
        <pc:sldMkLst>
          <pc:docMk/>
          <pc:sldMk cId="3559368002" sldId="263"/>
        </pc:sldMkLst>
        <pc:spChg chg="add del mod">
          <ac:chgData name="Geneviève Viau" userId="76132e45-388a-4611-ba75-16451fb1dfd5" providerId="ADAL" clId="{7CE3645F-F416-4964-BC74-9456745C88A0}" dt="2026-06-15T13:55:43.762" v="132" actId="931"/>
          <ac:spMkLst>
            <pc:docMk/>
            <pc:sldMk cId="3559368002" sldId="263"/>
            <ac:spMk id="4" creationId="{07514064-1E4D-224E-0CD5-934F4C8193A1}"/>
          </ac:spMkLst>
        </pc:spChg>
        <pc:picChg chg="add del mod ord">
          <ac:chgData name="Geneviève Viau" userId="76132e45-388a-4611-ba75-16451fb1dfd5" providerId="ADAL" clId="{7CE3645F-F416-4964-BC74-9456745C88A0}" dt="2026-06-15T13:55:20.901" v="131" actId="478"/>
          <ac:picMkLst>
            <pc:docMk/>
            <pc:sldMk cId="3559368002" sldId="263"/>
            <ac:picMk id="6" creationId="{A9DA3D80-20D0-0BAF-8011-C9D9FB627331}"/>
          </ac:picMkLst>
        </pc:picChg>
        <pc:picChg chg="add mod ord">
          <ac:chgData name="Geneviève Viau" userId="76132e45-388a-4611-ba75-16451fb1dfd5" providerId="ADAL" clId="{7CE3645F-F416-4964-BC74-9456745C88A0}" dt="2026-06-15T13:55:59.894" v="135" actId="14100"/>
          <ac:picMkLst>
            <pc:docMk/>
            <pc:sldMk cId="3559368002" sldId="263"/>
            <ac:picMk id="7" creationId="{6563178E-57F8-9F2E-7288-D40B4F087076}"/>
          </ac:picMkLst>
        </pc:picChg>
      </pc:sldChg>
      <pc:sldChg chg="addSp delSp modSp mod">
        <pc:chgData name="Geneviève Viau" userId="76132e45-388a-4611-ba75-16451fb1dfd5" providerId="ADAL" clId="{7CE3645F-F416-4964-BC74-9456745C88A0}" dt="2026-06-04T16:37:22.609" v="52" actId="14100"/>
        <pc:sldMkLst>
          <pc:docMk/>
          <pc:sldMk cId="4028652777" sldId="264"/>
        </pc:sldMkLst>
        <pc:picChg chg="add mod ord">
          <ac:chgData name="Geneviève Viau" userId="76132e45-388a-4611-ba75-16451fb1dfd5" providerId="ADAL" clId="{7CE3645F-F416-4964-BC74-9456745C88A0}" dt="2026-06-04T16:37:22.609" v="52" actId="14100"/>
          <ac:picMkLst>
            <pc:docMk/>
            <pc:sldMk cId="4028652777" sldId="264"/>
            <ac:picMk id="6" creationId="{47878E19-820E-50BF-A148-18143E3CC291}"/>
          </ac:picMkLst>
        </pc:picChg>
      </pc:sldChg>
      <pc:sldChg chg="addSp delSp modSp mod">
        <pc:chgData name="Geneviève Viau" userId="76132e45-388a-4611-ba75-16451fb1dfd5" providerId="ADAL" clId="{7CE3645F-F416-4964-BC74-9456745C88A0}" dt="2026-06-12T17:31:53.292" v="125" actId="14100"/>
        <pc:sldMkLst>
          <pc:docMk/>
          <pc:sldMk cId="3813574949" sldId="265"/>
        </pc:sldMkLst>
        <pc:picChg chg="add mod ord">
          <ac:chgData name="Geneviève Viau" userId="76132e45-388a-4611-ba75-16451fb1dfd5" providerId="ADAL" clId="{7CE3645F-F416-4964-BC74-9456745C88A0}" dt="2026-06-12T17:31:53.292" v="125" actId="14100"/>
          <ac:picMkLst>
            <pc:docMk/>
            <pc:sldMk cId="3813574949" sldId="265"/>
            <ac:picMk id="6" creationId="{A686D709-3F0C-BF76-7318-BCA5AA07AB52}"/>
          </ac:picMkLst>
        </pc:picChg>
      </pc:sldChg>
      <pc:sldChg chg="addSp delSp modSp mod">
        <pc:chgData name="Geneviève Viau" userId="76132e45-388a-4611-ba75-16451fb1dfd5" providerId="ADAL" clId="{7CE3645F-F416-4964-BC74-9456745C88A0}" dt="2026-06-15T14:19:53.867" v="408" actId="14100"/>
        <pc:sldMkLst>
          <pc:docMk/>
          <pc:sldMk cId="2827470482" sldId="266"/>
        </pc:sldMkLst>
        <pc:spChg chg="del">
          <ac:chgData name="Geneviève Viau" userId="76132e45-388a-4611-ba75-16451fb1dfd5" providerId="ADAL" clId="{7CE3645F-F416-4964-BC74-9456745C88A0}" dt="2026-06-15T13:57:37.990" v="137" actId="931"/>
          <ac:spMkLst>
            <pc:docMk/>
            <pc:sldMk cId="2827470482" sldId="266"/>
            <ac:spMk id="3" creationId="{92D80DA8-7E0F-F0CA-465C-0BF116E9E4A2}"/>
          </ac:spMkLst>
        </pc:spChg>
        <pc:spChg chg="add del mod">
          <ac:chgData name="Geneviève Viau" userId="76132e45-388a-4611-ba75-16451fb1dfd5" providerId="ADAL" clId="{7CE3645F-F416-4964-BC74-9456745C88A0}" dt="2026-06-15T14:14:30.248" v="338" actId="931"/>
          <ac:spMkLst>
            <pc:docMk/>
            <pc:sldMk cId="2827470482" sldId="266"/>
            <ac:spMk id="8" creationId="{EC665927-AF1A-7866-68B3-0A5CA0342D36}"/>
          </ac:spMkLst>
        </pc:spChg>
        <pc:picChg chg="del">
          <ac:chgData name="Geneviève Viau" userId="76132e45-388a-4611-ba75-16451fb1dfd5" providerId="ADAL" clId="{7CE3645F-F416-4964-BC74-9456745C88A0}" dt="2026-06-15T13:56:06.910" v="136" actId="478"/>
          <ac:picMkLst>
            <pc:docMk/>
            <pc:sldMk cId="2827470482" sldId="266"/>
            <ac:picMk id="5" creationId="{686D969D-8C54-043A-196E-0D355E5618DB}"/>
          </ac:picMkLst>
        </pc:picChg>
        <pc:picChg chg="add del mod ord">
          <ac:chgData name="Geneviève Viau" userId="76132e45-388a-4611-ba75-16451fb1dfd5" providerId="ADAL" clId="{7CE3645F-F416-4964-BC74-9456745C88A0}" dt="2026-06-15T14:13:57.010" v="337" actId="478"/>
          <ac:picMkLst>
            <pc:docMk/>
            <pc:sldMk cId="2827470482" sldId="266"/>
            <ac:picMk id="6" creationId="{4FE61A60-7E6A-D298-0A02-33277253178A}"/>
          </ac:picMkLst>
        </pc:picChg>
        <pc:picChg chg="add mod ord">
          <ac:chgData name="Geneviève Viau" userId="76132e45-388a-4611-ba75-16451fb1dfd5" providerId="ADAL" clId="{7CE3645F-F416-4964-BC74-9456745C88A0}" dt="2026-06-15T14:19:53.867" v="408" actId="14100"/>
          <ac:picMkLst>
            <pc:docMk/>
            <pc:sldMk cId="2827470482" sldId="266"/>
            <ac:picMk id="10" creationId="{7F0B939F-6EBF-839F-DCAE-C8F5A2B065B1}"/>
          </ac:picMkLst>
        </pc:picChg>
      </pc:sldChg>
      <pc:sldChg chg="addSp delSp modSp mod">
        <pc:chgData name="Geneviève Viau" userId="76132e45-388a-4611-ba75-16451fb1dfd5" providerId="ADAL" clId="{7CE3645F-F416-4964-BC74-9456745C88A0}" dt="2026-06-15T14:12:56.923" v="336" actId="14100"/>
        <pc:sldMkLst>
          <pc:docMk/>
          <pc:sldMk cId="604804601" sldId="267"/>
        </pc:sldMkLst>
        <pc:spChg chg="add del mod">
          <ac:chgData name="Geneviève Viau" userId="76132e45-388a-4611-ba75-16451fb1dfd5" providerId="ADAL" clId="{7CE3645F-F416-4964-BC74-9456745C88A0}" dt="2026-06-15T14:12:51.772" v="334" actId="931"/>
          <ac:spMkLst>
            <pc:docMk/>
            <pc:sldMk cId="604804601" sldId="267"/>
            <ac:spMk id="4" creationId="{DDAEEE53-3129-0B98-9747-8B49128A63BC}"/>
          </ac:spMkLst>
        </pc:spChg>
        <pc:picChg chg="add del mod ord">
          <ac:chgData name="Geneviève Viau" userId="76132e45-388a-4611-ba75-16451fb1dfd5" providerId="ADAL" clId="{7CE3645F-F416-4964-BC74-9456745C88A0}" dt="2026-06-15T14:11:55.018" v="333" actId="478"/>
          <ac:picMkLst>
            <pc:docMk/>
            <pc:sldMk cId="604804601" sldId="267"/>
            <ac:picMk id="6" creationId="{70317A32-5574-C77E-892E-50F4B53A4820}"/>
          </ac:picMkLst>
        </pc:picChg>
        <pc:picChg chg="add mod ord">
          <ac:chgData name="Geneviève Viau" userId="76132e45-388a-4611-ba75-16451fb1dfd5" providerId="ADAL" clId="{7CE3645F-F416-4964-BC74-9456745C88A0}" dt="2026-06-15T14:12:56.923" v="336" actId="14100"/>
          <ac:picMkLst>
            <pc:docMk/>
            <pc:sldMk cId="604804601" sldId="267"/>
            <ac:picMk id="7" creationId="{F7ED0532-28AF-E684-8D4A-CEBC9948EBDF}"/>
          </ac:picMkLst>
        </pc:picChg>
      </pc:sldChg>
      <pc:sldChg chg="addSp delSp modSp mod">
        <pc:chgData name="Geneviève Viau" userId="76132e45-388a-4611-ba75-16451fb1dfd5" providerId="ADAL" clId="{7CE3645F-F416-4964-BC74-9456745C88A0}" dt="2026-06-15T14:11:46.795" v="332" actId="14100"/>
        <pc:sldMkLst>
          <pc:docMk/>
          <pc:sldMk cId="1586521309" sldId="268"/>
        </pc:sldMkLst>
        <pc:spChg chg="del">
          <ac:chgData name="Geneviève Viau" userId="76132e45-388a-4611-ba75-16451fb1dfd5" providerId="ADAL" clId="{7CE3645F-F416-4964-BC74-9456745C88A0}" dt="2026-06-15T14:11:29.185" v="307" actId="931"/>
          <ac:spMkLst>
            <pc:docMk/>
            <pc:sldMk cId="1586521309" sldId="268"/>
            <ac:spMk id="3" creationId="{D32AC83F-ECB0-AC87-CD88-23F9E0278F08}"/>
          </ac:spMkLst>
        </pc:spChg>
        <pc:picChg chg="del">
          <ac:chgData name="Geneviève Viau" userId="76132e45-388a-4611-ba75-16451fb1dfd5" providerId="ADAL" clId="{7CE3645F-F416-4964-BC74-9456745C88A0}" dt="2026-06-15T14:10:27.709" v="306" actId="478"/>
          <ac:picMkLst>
            <pc:docMk/>
            <pc:sldMk cId="1586521309" sldId="268"/>
            <ac:picMk id="5" creationId="{6F442314-5C35-1A17-10D8-0A45F645F9F7}"/>
          </ac:picMkLst>
        </pc:picChg>
        <pc:picChg chg="add mod ord">
          <ac:chgData name="Geneviève Viau" userId="76132e45-388a-4611-ba75-16451fb1dfd5" providerId="ADAL" clId="{7CE3645F-F416-4964-BC74-9456745C88A0}" dt="2026-06-15T14:11:46.795" v="332" actId="14100"/>
          <ac:picMkLst>
            <pc:docMk/>
            <pc:sldMk cId="1586521309" sldId="268"/>
            <ac:picMk id="6" creationId="{D70D0EF8-97D6-663A-01F1-A46665DD65FC}"/>
          </ac:picMkLst>
        </pc:picChg>
      </pc:sldChg>
      <pc:sldChg chg="modSp mod">
        <pc:chgData name="Geneviève Viau" userId="76132e45-388a-4611-ba75-16451fb1dfd5" providerId="ADAL" clId="{7CE3645F-F416-4964-BC74-9456745C88A0}" dt="2026-06-04T16:44:40.090" v="106" actId="732"/>
        <pc:sldMkLst>
          <pc:docMk/>
          <pc:sldMk cId="2678310831" sldId="269"/>
        </pc:sldMkLst>
        <pc:picChg chg="mod">
          <ac:chgData name="Geneviève Viau" userId="76132e45-388a-4611-ba75-16451fb1dfd5" providerId="ADAL" clId="{7CE3645F-F416-4964-BC74-9456745C88A0}" dt="2026-06-04T16:41:29.782" v="75" actId="1076"/>
          <ac:picMkLst>
            <pc:docMk/>
            <pc:sldMk cId="2678310831" sldId="269"/>
            <ac:picMk id="5" creationId="{DAA0C048-E316-D1B3-F4E2-019A93C9F62F}"/>
          </ac:picMkLst>
        </pc:picChg>
        <pc:picChg chg="mod modCrop">
          <ac:chgData name="Geneviève Viau" userId="76132e45-388a-4611-ba75-16451fb1dfd5" providerId="ADAL" clId="{7CE3645F-F416-4964-BC74-9456745C88A0}" dt="2026-06-04T16:44:40.090" v="106" actId="732"/>
          <ac:picMkLst>
            <pc:docMk/>
            <pc:sldMk cId="2678310831" sldId="269"/>
            <ac:picMk id="7" creationId="{78D3CBE5-9BBC-53F9-1E1F-F793D4C70600}"/>
          </ac:picMkLst>
        </pc:picChg>
      </pc:sldChg>
      <pc:sldChg chg="addSp delSp modSp add del mod">
        <pc:chgData name="Geneviève Viau" userId="76132e45-388a-4611-ba75-16451fb1dfd5" providerId="ADAL" clId="{7CE3645F-F416-4964-BC74-9456745C88A0}" dt="2026-06-15T14:10:19.778" v="305" actId="14100"/>
        <pc:sldMkLst>
          <pc:docMk/>
          <pc:sldMk cId="1646804912" sldId="270"/>
        </pc:sldMkLst>
        <pc:spChg chg="del">
          <ac:chgData name="Geneviève Viau" userId="76132e45-388a-4611-ba75-16451fb1dfd5" providerId="ADAL" clId="{7CE3645F-F416-4964-BC74-9456745C88A0}" dt="2026-06-15T14:09:52.155" v="222" actId="931"/>
          <ac:spMkLst>
            <pc:docMk/>
            <pc:sldMk cId="1646804912" sldId="270"/>
            <ac:spMk id="3" creationId="{8D4D9776-7E01-39DB-E8E5-CECF5E7CEE62}"/>
          </ac:spMkLst>
        </pc:spChg>
        <pc:picChg chg="del">
          <ac:chgData name="Geneviève Viau" userId="76132e45-388a-4611-ba75-16451fb1dfd5" providerId="ADAL" clId="{7CE3645F-F416-4964-BC74-9456745C88A0}" dt="2026-06-15T14:08:35.623" v="155" actId="478"/>
          <ac:picMkLst>
            <pc:docMk/>
            <pc:sldMk cId="1646804912" sldId="270"/>
            <ac:picMk id="5" creationId="{951F83F0-7E60-1871-B0E0-E328144CC52F}"/>
          </ac:picMkLst>
        </pc:picChg>
        <pc:picChg chg="add mod ord">
          <ac:chgData name="Geneviève Viau" userId="76132e45-388a-4611-ba75-16451fb1dfd5" providerId="ADAL" clId="{7CE3645F-F416-4964-BC74-9456745C88A0}" dt="2026-06-15T14:10:19.778" v="305" actId="14100"/>
          <ac:picMkLst>
            <pc:docMk/>
            <pc:sldMk cId="1646804912" sldId="270"/>
            <ac:picMk id="6" creationId="{2D4B0727-7150-044B-FB4B-0A5639D11FA7}"/>
          </ac:picMkLst>
        </pc:picChg>
      </pc:sldChg>
      <pc:sldChg chg="addSp delSp modSp mod ord">
        <pc:chgData name="Geneviève Viau" userId="76132e45-388a-4611-ba75-16451fb1dfd5" providerId="ADAL" clId="{7CE3645F-F416-4964-BC74-9456745C88A0}" dt="2026-06-15T14:09:40.354" v="221"/>
        <pc:sldMkLst>
          <pc:docMk/>
          <pc:sldMk cId="4176260764" sldId="271"/>
        </pc:sldMkLst>
        <pc:spChg chg="del">
          <ac:chgData name="Geneviève Viau" userId="76132e45-388a-4611-ba75-16451fb1dfd5" providerId="ADAL" clId="{7CE3645F-F416-4964-BC74-9456745C88A0}" dt="2026-06-15T14:08:55.365" v="157" actId="931"/>
          <ac:spMkLst>
            <pc:docMk/>
            <pc:sldMk cId="4176260764" sldId="271"/>
            <ac:spMk id="3" creationId="{2E7892FE-2246-1048-907C-86142A4CD7F4}"/>
          </ac:spMkLst>
        </pc:spChg>
        <pc:picChg chg="del mod">
          <ac:chgData name="Geneviève Viau" userId="76132e45-388a-4611-ba75-16451fb1dfd5" providerId="ADAL" clId="{7CE3645F-F416-4964-BC74-9456745C88A0}" dt="2026-06-15T14:08:38.213" v="156" actId="478"/>
          <ac:picMkLst>
            <pc:docMk/>
            <pc:sldMk cId="4176260764" sldId="271"/>
            <ac:picMk id="5" creationId="{80DFA495-F2F5-BD4F-29B9-C32C9A0D29A8}"/>
          </ac:picMkLst>
        </pc:picChg>
        <pc:picChg chg="add mod ord">
          <ac:chgData name="Geneviève Viau" userId="76132e45-388a-4611-ba75-16451fb1dfd5" providerId="ADAL" clId="{7CE3645F-F416-4964-BC74-9456745C88A0}" dt="2026-06-15T14:09:24.059" v="219" actId="14100"/>
          <ac:picMkLst>
            <pc:docMk/>
            <pc:sldMk cId="4176260764" sldId="271"/>
            <ac:picMk id="6" creationId="{DA7701B9-AF52-CE1C-442C-FD7D2EC57E3D}"/>
          </ac:picMkLst>
        </pc:picChg>
      </pc:sldChg>
      <pc:sldChg chg="addSp delSp modSp mod">
        <pc:chgData name="Geneviève Viau" userId="76132e45-388a-4611-ba75-16451fb1dfd5" providerId="ADAL" clId="{7CE3645F-F416-4964-BC74-9456745C88A0}" dt="2026-06-04T16:46:10.988" v="111" actId="14100"/>
        <pc:sldMkLst>
          <pc:docMk/>
          <pc:sldMk cId="1699859271" sldId="272"/>
        </pc:sldMkLst>
        <pc:picChg chg="add mod ord">
          <ac:chgData name="Geneviève Viau" userId="76132e45-388a-4611-ba75-16451fb1dfd5" providerId="ADAL" clId="{7CE3645F-F416-4964-BC74-9456745C88A0}" dt="2026-06-04T16:46:10.988" v="111" actId="14100"/>
          <ac:picMkLst>
            <pc:docMk/>
            <pc:sldMk cId="1699859271" sldId="272"/>
            <ac:picMk id="6" creationId="{DCA34F04-D2E9-0286-7280-EF57C328B0F5}"/>
          </ac:picMkLst>
        </pc:picChg>
      </pc:sldChg>
      <pc:sldChg chg="addSp delSp modSp mod">
        <pc:chgData name="Geneviève Viau" userId="76132e45-388a-4611-ba75-16451fb1dfd5" providerId="ADAL" clId="{7CE3645F-F416-4964-BC74-9456745C88A0}" dt="2026-06-04T16:46:55.275" v="116" actId="14100"/>
        <pc:sldMkLst>
          <pc:docMk/>
          <pc:sldMk cId="474112165" sldId="273"/>
        </pc:sldMkLst>
        <pc:picChg chg="add mod ord">
          <ac:chgData name="Geneviève Viau" userId="76132e45-388a-4611-ba75-16451fb1dfd5" providerId="ADAL" clId="{7CE3645F-F416-4964-BC74-9456745C88A0}" dt="2026-06-04T16:46:55.275" v="116" actId="14100"/>
          <ac:picMkLst>
            <pc:docMk/>
            <pc:sldMk cId="474112165" sldId="273"/>
            <ac:picMk id="6" creationId="{05F84E88-ADAD-B2A1-458C-4510DD7F416C}"/>
          </ac:picMkLst>
        </pc:picChg>
      </pc:sldChg>
      <pc:sldChg chg="addSp delSp modSp mod">
        <pc:chgData name="Geneviève Viau" userId="76132e45-388a-4611-ba75-16451fb1dfd5" providerId="ADAL" clId="{7CE3645F-F416-4964-BC74-9456745C88A0}" dt="2026-06-04T16:47:17.488" v="120" actId="14100"/>
        <pc:sldMkLst>
          <pc:docMk/>
          <pc:sldMk cId="2266445122" sldId="274"/>
        </pc:sldMkLst>
        <pc:picChg chg="add mod ord">
          <ac:chgData name="Geneviève Viau" userId="76132e45-388a-4611-ba75-16451fb1dfd5" providerId="ADAL" clId="{7CE3645F-F416-4964-BC74-9456745C88A0}" dt="2026-06-04T16:47:17.488" v="120" actId="14100"/>
          <ac:picMkLst>
            <pc:docMk/>
            <pc:sldMk cId="2266445122" sldId="274"/>
            <ac:picMk id="6" creationId="{A4B9F8EA-F9D2-4D4C-F794-BEB95C576051}"/>
          </ac:picMkLst>
        </pc:picChg>
      </pc:sldChg>
      <pc:sldChg chg="addSp delSp modSp new mod">
        <pc:chgData name="Geneviève Viau" userId="76132e45-388a-4611-ba75-16451fb1dfd5" providerId="ADAL" clId="{7CE3645F-F416-4964-BC74-9456745C88A0}" dt="2026-06-04T16:26:45.536" v="9" actId="14100"/>
        <pc:sldMkLst>
          <pc:docMk/>
          <pc:sldMk cId="3277171168" sldId="275"/>
        </pc:sldMkLst>
        <pc:picChg chg="add mod ord">
          <ac:chgData name="Geneviève Viau" userId="76132e45-388a-4611-ba75-16451fb1dfd5" providerId="ADAL" clId="{7CE3645F-F416-4964-BC74-9456745C88A0}" dt="2026-06-04T16:26:45.536" v="9" actId="14100"/>
          <ac:picMkLst>
            <pc:docMk/>
            <pc:sldMk cId="3277171168" sldId="275"/>
            <ac:picMk id="5" creationId="{9BD97816-D518-36ED-D87E-B8F02A9BB579}"/>
          </ac:picMkLst>
        </pc:picChg>
      </pc:sldChg>
      <pc:sldChg chg="addSp delSp modSp new mod">
        <pc:chgData name="Geneviève Viau" userId="76132e45-388a-4611-ba75-16451fb1dfd5" providerId="ADAL" clId="{7CE3645F-F416-4964-BC74-9456745C88A0}" dt="2026-06-04T16:40:13.965" v="69" actId="14100"/>
        <pc:sldMkLst>
          <pc:docMk/>
          <pc:sldMk cId="1821081653" sldId="276"/>
        </pc:sldMkLst>
        <pc:picChg chg="add mod ord">
          <ac:chgData name="Geneviève Viau" userId="76132e45-388a-4611-ba75-16451fb1dfd5" providerId="ADAL" clId="{7CE3645F-F416-4964-BC74-9456745C88A0}" dt="2026-06-04T16:40:13.965" v="69" actId="14100"/>
          <ac:picMkLst>
            <pc:docMk/>
            <pc:sldMk cId="1821081653" sldId="276"/>
            <ac:picMk id="5" creationId="{1C00560C-606F-729F-794C-4512D171E47A}"/>
          </ac:picMkLst>
        </pc:picChg>
      </pc:sldChg>
      <pc:sldChg chg="addSp delSp modSp new mod">
        <pc:chgData name="Geneviève Viau" userId="76132e45-388a-4611-ba75-16451fb1dfd5" providerId="ADAL" clId="{7CE3645F-F416-4964-BC74-9456745C88A0}" dt="2026-06-15T14:04:48.849" v="152" actId="14100"/>
        <pc:sldMkLst>
          <pc:docMk/>
          <pc:sldMk cId="2224223875" sldId="277"/>
        </pc:sldMkLst>
        <pc:spChg chg="del">
          <ac:chgData name="Geneviève Viau" userId="76132e45-388a-4611-ba75-16451fb1dfd5" providerId="ADAL" clId="{7CE3645F-F416-4964-BC74-9456745C88A0}" dt="2026-06-15T14:04:30.696" v="143" actId="931"/>
          <ac:spMkLst>
            <pc:docMk/>
            <pc:sldMk cId="2224223875" sldId="277"/>
            <ac:spMk id="3" creationId="{D2DEEF01-B501-F876-1402-9B4C0CA07664}"/>
          </ac:spMkLst>
        </pc:spChg>
        <pc:picChg chg="add mod ord">
          <ac:chgData name="Geneviève Viau" userId="76132e45-388a-4611-ba75-16451fb1dfd5" providerId="ADAL" clId="{7CE3645F-F416-4964-BC74-9456745C88A0}" dt="2026-06-15T14:04:48.849" v="152" actId="14100"/>
          <ac:picMkLst>
            <pc:docMk/>
            <pc:sldMk cId="2224223875" sldId="277"/>
            <ac:picMk id="5" creationId="{E9B98519-77C1-9521-FF4A-FFA77F0ABF1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DCEC4-0C3F-40EA-86FC-C7BDD9099A79}" type="datetimeFigureOut">
              <a:rPr lang="fr-CA" smtClean="0"/>
              <a:t>2026-06-15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D542E-40F4-468D-AB84-97CF84AC65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992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D542E-40F4-468D-AB84-97CF84AC65AE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3575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D542E-40F4-468D-AB84-97CF84AC65AE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9432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D542E-40F4-468D-AB84-97CF84AC65AE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9277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D542E-40F4-468D-AB84-97CF84AC65AE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62994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D542E-40F4-468D-AB84-97CF84AC65AE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89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D542E-40F4-468D-AB84-97CF84AC65AE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6103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D542E-40F4-468D-AB84-97CF84AC65AE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4347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D542E-40F4-468D-AB84-97CF84AC65AE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7146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D542E-40F4-468D-AB84-97CF84AC65AE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3385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D542E-40F4-468D-AB84-97CF84AC65AE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0799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D542E-40F4-468D-AB84-97CF84AC65AE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8813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D542E-40F4-468D-AB84-97CF84AC65AE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9962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D542E-40F4-468D-AB84-97CF84AC65AE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405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AEE079-9DA3-D124-DF68-09A3B599F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41B022C-D75F-82E6-6C1A-8FE7942CE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035DA0-652E-84A8-DB04-C3C40B54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6058-AB06-493A-B3CB-E30E4D392E95}" type="datetimeFigureOut">
              <a:rPr lang="fr-CA" smtClean="0"/>
              <a:t>2026-06-15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9BF2D1-6444-E177-8FD6-1D00B3D36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A19499-07B2-EDCF-9A86-148B2961A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BF70-D361-4512-A2DC-16D006D9CAD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1924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DBDF6D-7498-5D62-2B5C-C203C903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021F462-61FB-DD83-6723-61023795D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804C43-A04F-0781-E569-AD10894B8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6058-AB06-493A-B3CB-E30E4D392E95}" type="datetimeFigureOut">
              <a:rPr lang="fr-CA" smtClean="0"/>
              <a:t>2026-06-15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6D2FE9-5D2B-E705-49D7-2743F7D27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B71E9E-D43E-06BF-540C-4F61F8C1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BF70-D361-4512-A2DC-16D006D9CAD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468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9612153-68F4-8B41-AC2A-ACA06653A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8AF106-B311-8AF1-8659-D56FDD1AB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4F813F-99F1-8D66-3E18-6A4A0824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6058-AB06-493A-B3CB-E30E4D392E95}" type="datetimeFigureOut">
              <a:rPr lang="fr-CA" smtClean="0"/>
              <a:t>2026-06-15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FC9039-A9B3-C44C-03AD-76671D880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B8DC68-35E6-D808-0D49-04B7A4D2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BF70-D361-4512-A2DC-16D006D9CAD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910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235E3A-F817-29C9-D655-674E212A3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73EA75-64B9-1F2E-0855-974550362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605867-82FC-FA9A-0443-B5A99C68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6058-AB06-493A-B3CB-E30E4D392E95}" type="datetimeFigureOut">
              <a:rPr lang="fr-CA" smtClean="0"/>
              <a:t>2026-06-15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766DA8-B593-2C54-B929-C1C41A1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970CC3-D509-3DEE-F43D-765C2386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BF70-D361-4512-A2DC-16D006D9CAD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525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321E2E-F663-4DC1-68D6-B243E4F6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A01EF0-76D8-FABC-2E0F-8EF8B7790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E3EF10-EC97-60C5-0F4D-E745AC252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6058-AB06-493A-B3CB-E30E4D392E95}" type="datetimeFigureOut">
              <a:rPr lang="fr-CA" smtClean="0"/>
              <a:t>2026-06-15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08604D-5CFB-02AF-4026-079987857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38A38B-C1C8-BB71-FFDD-816E034C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BF70-D361-4512-A2DC-16D006D9CAD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236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423B0-5B95-E55E-0C3E-940CBF4FC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B78642-E9DD-205E-D4FD-1F7486DC3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64EF6D-1065-C238-DBE4-6A485AC84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27CA6E-EBBD-66A2-43D7-8F30DDB66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6058-AB06-493A-B3CB-E30E4D392E95}" type="datetimeFigureOut">
              <a:rPr lang="fr-CA" smtClean="0"/>
              <a:t>2026-06-15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6C26D6-4139-F3E4-6121-7CD53EE12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407A02-1231-C617-C662-C7F41812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BF70-D361-4512-A2DC-16D006D9CAD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7983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1DE214-0C21-4637-17C2-6583378E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AFE4F7-4977-D5DF-A957-B6C777984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5723A1-E4C2-8433-8E4D-3CD767EA1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96C229A-905D-1630-D386-963E70084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C3C6D5B-CFF6-2EE8-BD20-B5F5D60EB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6301939-94E8-57BA-FAEA-3BD79236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6058-AB06-493A-B3CB-E30E4D392E95}" type="datetimeFigureOut">
              <a:rPr lang="fr-CA" smtClean="0"/>
              <a:t>2026-06-15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FB1B3C6-7B67-AA69-46FF-0BE459888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C6B28EA-FD7D-8C50-218D-87445C2B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BF70-D361-4512-A2DC-16D006D9CAD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2599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219BF-EF7E-D541-70CA-6EC671D32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9E35362-2B96-E769-E165-E6EB272D2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6058-AB06-493A-B3CB-E30E4D392E95}" type="datetimeFigureOut">
              <a:rPr lang="fr-CA" smtClean="0"/>
              <a:t>2026-06-15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1787054-FAD1-3B7A-A2DC-F13E60D3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406C6B-0060-EFBE-5FAB-5F2DE17F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BF70-D361-4512-A2DC-16D006D9CAD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32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5701A8A-536E-83E0-93D5-AD4D1492C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6058-AB06-493A-B3CB-E30E4D392E95}" type="datetimeFigureOut">
              <a:rPr lang="fr-CA" smtClean="0"/>
              <a:t>2026-06-15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183D3D-0789-E2B9-D3A1-88A04C785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E0DC50-BD68-ED0D-7CEE-ECB6DA7D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BF70-D361-4512-A2DC-16D006D9CAD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396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95E62-3AF3-4178-63E5-C9F8B1E36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3ADAA2-08A9-907B-C3AB-C12FE2F16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2E3EC3-C9A5-8289-3647-DC26C6ECF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5B7E95-1740-3CAD-BD76-58B326F22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6058-AB06-493A-B3CB-E30E4D392E95}" type="datetimeFigureOut">
              <a:rPr lang="fr-CA" smtClean="0"/>
              <a:t>2026-06-15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FAE812-2115-33C3-A81C-9153A6D8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29B527-D396-E77A-DE0A-7BFBE077F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BF70-D361-4512-A2DC-16D006D9CAD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966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4A9EF-3816-2C04-6416-93A6F86D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284AFC-DF45-69CC-1A52-1758A3C72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7674E1-CC04-B9CC-949D-AAD092FD8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909107-2D35-78AE-CA90-C67C72A3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6058-AB06-493A-B3CB-E30E4D392E95}" type="datetimeFigureOut">
              <a:rPr lang="fr-CA" smtClean="0"/>
              <a:t>2026-06-15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6086E9-D8F1-7D6E-68CB-650AE263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E5085C-22AD-22B6-681B-28882EB60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BF70-D361-4512-A2DC-16D006D9CAD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4562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D6CB1C8-6FCE-ADCA-1645-F794BBCF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C9DAD7-BBAA-5411-1E30-4FF0FD55B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7650BF-1C7F-D074-4183-7EEA1B89A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866058-AB06-493A-B3CB-E30E4D392E95}" type="datetimeFigureOut">
              <a:rPr lang="fr-CA" smtClean="0"/>
              <a:t>2026-06-15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63A557-665C-7885-27F3-E73254765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E8EB2C-2C61-EE7B-CF1D-0D3A001CE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0BF70-D361-4512-A2DC-16D006D9CAD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960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97E24-998E-F4C0-2C4D-B01F31F8DF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79E0B3-8640-9ACF-C059-78C95F4E45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 descr="Bienvenue dans votre syndicat&#10;&#10;Le contenu généré par l’IA peut être incorrect.">
            <a:extLst>
              <a:ext uri="{FF2B5EF4-FFF2-40B4-BE49-F238E27FC236}">
                <a16:creationId xmlns:a16="http://schemas.microsoft.com/office/drawing/2014/main" id="{A625204B-DE3D-F364-8328-1E6E79E1D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"/>
            <a:ext cx="12192000" cy="684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10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9EFEE-007D-0C9D-09AF-D33EAC55B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686D709-3F0C-BF76-7318-BCA5AA07A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7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4CF1EF-91BE-4803-52A2-D86A96F6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7F0B939F-6EBF-839F-DCAE-C8F5A2B06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0" y="-8204"/>
            <a:ext cx="12206583" cy="68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70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4A6968-4E8C-04BF-4B9B-60883A1EE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C00560C-606F-729F-794C-4512D171E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1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E5FCA-2638-FDCE-36E0-A7EED39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7ED0532-28AF-E684-8D4A-CEBC9948E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04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68C62-9DE0-D842-633F-4DCDC9EFB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70D0EF8-97D6-663A-01F1-A46665DD6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0"/>
            <a:ext cx="12286958" cy="69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21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586247-07A2-53EB-C70F-27DAD4344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Média1">
            <a:hlinkClick r:id="" action="ppaction://media"/>
            <a:extLst>
              <a:ext uri="{FF2B5EF4-FFF2-40B4-BE49-F238E27FC236}">
                <a16:creationId xmlns:a16="http://schemas.microsoft.com/office/drawing/2014/main" id="{5803CCA3-9250-736C-76DB-0ECB280B3FA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000" y="1399309"/>
            <a:ext cx="9100375" cy="4777654"/>
          </a:xfrm>
        </p:spPr>
      </p:pic>
      <p:pic>
        <p:nvPicPr>
          <p:cNvPr id="5" name="Image 4" descr="The image shows a simple white background with a logo of a cross and a plus sign, suggesting a web address or a logo for a service.&#10;&#10;Le contenu généré par l’IA peut être incorrect.">
            <a:extLst>
              <a:ext uri="{FF2B5EF4-FFF2-40B4-BE49-F238E27FC236}">
                <a16:creationId xmlns:a16="http://schemas.microsoft.com/office/drawing/2014/main" id="{DAA0C048-E316-D1B3-F4E2-019A93C9F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7" y="0"/>
            <a:ext cx="12165165" cy="6858000"/>
          </a:xfrm>
          <a:prstGeom prst="rect">
            <a:avLst/>
          </a:prstGeom>
        </p:spPr>
      </p:pic>
      <p:pic>
        <p:nvPicPr>
          <p:cNvPr id="7" name="Média1">
            <a:hlinkClick r:id="" action="ppaction://media"/>
            <a:extLst>
              <a:ext uri="{FF2B5EF4-FFF2-40B4-BE49-F238E27FC236}">
                <a16:creationId xmlns:a16="http://schemas.microsoft.com/office/drawing/2014/main" id="{78D3CBE5-9BBC-53F9-1E1F-F793D4C706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709" b="2711"/>
          <a:stretch>
            <a:fillRect/>
          </a:stretch>
        </p:blipFill>
        <p:spPr>
          <a:xfrm>
            <a:off x="1508698" y="1204868"/>
            <a:ext cx="917460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7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CFF01-8C94-8416-0486-F8F41919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A7701B9-AF52-CE1C-442C-FD7D2EC57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8"/>
            <a:ext cx="12170848" cy="684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60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5B161-E395-5EAA-EDA9-04FADD75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D4B0727-7150-044B-FB4B-0A5639D11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" y="6866"/>
            <a:ext cx="12179794" cy="68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04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C917E-5FFC-1615-18F0-A4FCE0FE4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9B98519-77C1-9521-FF4A-FFA77F0AB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22"/>
            <a:ext cx="12260165" cy="68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23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703998-908C-5C07-0822-945E2E61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CA34F04-D2E9-0286-7280-EF57C328B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5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D47A1-E968-2CB1-75F2-D585FB9D6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BD97816-D518-36ED-D87E-B8F02A9BB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8093" y="-97277"/>
            <a:ext cx="12262566" cy="69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71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3372B5-2365-8826-3154-BABF50C5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5F84E88-ADAD-B2A1-458C-4510DD7F4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12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D389AF-820A-1E26-4F03-181703FAA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4B9F8EA-F9D2-4D4C-F794-BEB95C576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4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202AD-B87B-C682-90C2-6CA8BA5A6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FD6D4DCA-C050-4DBF-DBF1-DFD822DAE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35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8B456-9133-6BDA-9750-D3F19DFF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A253DE6-C809-5EF9-C949-05F0A58F4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21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837ACC-0DFF-FA00-5CD6-B5745AFE3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759145C-9F18-689D-850B-8EDF32C7C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96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CD2916-A9AC-94A5-644F-BF0F6D769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CBE8F58-0598-6451-1F5D-4B51E3E6C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33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892836-1397-0F5E-07DC-BD6CA0D13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8656069-0F4A-4FF4-0861-639F035E5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98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81107-5AA7-0C9B-0079-A07D21BA8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563178E-57F8-9F2E-7288-D40B4F087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68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CA7C67-142E-BCE7-16D7-937025A6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7878E19-820E-50BF-A148-18143E3CC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527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13</Words>
  <Application>Microsoft Office PowerPoint</Application>
  <PresentationFormat>Grand écran</PresentationFormat>
  <Paragraphs>13</Paragraphs>
  <Slides>21</Slides>
  <Notes>13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Geneviève Viau</dc:creator>
  <cp:lastModifiedBy>Geneviève Viau</cp:lastModifiedBy>
  <cp:revision>1</cp:revision>
  <dcterms:created xsi:type="dcterms:W3CDTF">2026-04-10T14:57:06Z</dcterms:created>
  <dcterms:modified xsi:type="dcterms:W3CDTF">2026-06-15T14:20:00Z</dcterms:modified>
</cp:coreProperties>
</file>